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62" r:id="rId5"/>
    <p:sldId id="258" r:id="rId6"/>
    <p:sldId id="259" r:id="rId7"/>
    <p:sldId id="260" r:id="rId8"/>
    <p:sldId id="263" r:id="rId9"/>
    <p:sldId id="261" r:id="rId10"/>
    <p:sldId id="264" r:id="rId11"/>
    <p:sldId id="266" r:id="rId12"/>
    <p:sldId id="267" r:id="rId13"/>
    <p:sldId id="268" r:id="rId14"/>
    <p:sldId id="269" r:id="rId15"/>
    <p:sldId id="274" r:id="rId16"/>
    <p:sldId id="275" r:id="rId17"/>
    <p:sldId id="276" r:id="rId18"/>
    <p:sldId id="277" r:id="rId19"/>
    <p:sldId id="270" r:id="rId20"/>
    <p:sldId id="271" r:id="rId21"/>
    <p:sldId id="272" r:id="rId22"/>
    <p:sldId id="273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3" autoAdjust="0"/>
    <p:restoredTop sz="94660"/>
  </p:normalViewPr>
  <p:slideViewPr>
    <p:cSldViewPr snapToGrid="0">
      <p:cViewPr>
        <p:scale>
          <a:sx n="100" d="100"/>
          <a:sy n="100" d="100"/>
        </p:scale>
        <p:origin x="7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472FD3-119C-491E-961E-3B1867806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A08E92-B426-4FDA-B8BE-8B2F2F27E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9EDA56-F029-400C-9890-9BF00B01C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D453-F556-4379-8D04-58F9629FB4E1}" type="datetimeFigureOut">
              <a:rPr lang="ru-RU" smtClean="0"/>
              <a:t>27.06.2023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02B60E-D103-4240-A644-2F8151EEE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46263F-A0F2-4757-9FAD-52D9AD40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46B4-9061-464C-A639-BADE5C2A1D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359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C540AA-AD32-4657-A728-4C5360D6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D17346-5FD6-4CBB-B554-D5562401E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F0780C-1186-4F5D-9D30-7E15A4051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D453-F556-4379-8D04-58F9629FB4E1}" type="datetimeFigureOut">
              <a:rPr lang="ru-RU" smtClean="0"/>
              <a:t>27.06.2023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E2D7B5-58FE-4AFB-AEE2-E10C96879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0D2867-FB25-48A6-B0DC-7E38F6AAC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46B4-9061-464C-A639-BADE5C2A1D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9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B3BF6CC-B2A9-426F-AA1A-5B250D4514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C10E4B1-C904-49FA-AEA3-395736AEA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2DEB1F-FC8D-453A-A7E7-F39321E06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D453-F556-4379-8D04-58F9629FB4E1}" type="datetimeFigureOut">
              <a:rPr lang="ru-RU" smtClean="0"/>
              <a:t>27.06.2023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5E413A-9B65-453B-891B-7B9C0B17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B93016-5EEB-48E8-B0DB-902263B12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46B4-9061-464C-A639-BADE5C2A1D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37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458A58-2B22-4AC6-B847-FBA338D1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AFEEB3-3D46-4EBD-94AE-751F5A5E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08769B-E6CC-4723-BB9D-AAAF8685B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D453-F556-4379-8D04-58F9629FB4E1}" type="datetimeFigureOut">
              <a:rPr lang="ru-RU" smtClean="0"/>
              <a:t>27.06.2023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BCAC48-D5D6-4B27-AC89-71A3DB8C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D5C0C4-5C08-4502-9F7B-A4A7AA9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46B4-9061-464C-A639-BADE5C2A1D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252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EE2FC9-7654-48DE-92AD-0017754E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AB7354-BB2B-4708-8A1F-27FC7C367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40584D-BFD6-4763-AE66-81421EE2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D453-F556-4379-8D04-58F9629FB4E1}" type="datetimeFigureOut">
              <a:rPr lang="ru-RU" smtClean="0"/>
              <a:t>27.06.2023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AD7610-5583-4F8F-BAA1-82FFB9E21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F57C92-B5BD-4179-97C3-FB591B260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46B4-9061-464C-A639-BADE5C2A1D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95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C07C63-8AE1-4573-AEA7-1ECC90AF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71F212-EB9B-46BE-AE06-20EE79E99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93D575-3EC9-470C-B596-19C924EE3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F12C30-BCFA-41FA-A346-445173199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D453-F556-4379-8D04-58F9629FB4E1}" type="datetimeFigureOut">
              <a:rPr lang="ru-RU" smtClean="0"/>
              <a:t>27.06.2023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0A7307C-75AD-4822-A4FE-5C7BB712D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FAD44B8-F393-4702-AB63-DBF977D25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46B4-9061-464C-A639-BADE5C2A1D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9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493AFA-D091-44C8-923E-545EA3A4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2604DE-F0BE-4ED4-9B39-71E2EADBD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09D085-8714-4E42-870C-B9F6FAA20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A645FD-8C08-4435-B39A-95AC0F882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37AC1D3-E12F-4A47-9493-BC56641BC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25D80C9-5CF3-430D-9FCA-B98F35BD4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D453-F556-4379-8D04-58F9629FB4E1}" type="datetimeFigureOut">
              <a:rPr lang="ru-RU" smtClean="0"/>
              <a:t>27.06.2023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D725859-F50F-4AC8-9405-44F719E0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BE900B7-74CC-4EB9-98AC-58762C8F1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46B4-9061-464C-A639-BADE5C2A1D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43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4B77F2-0E09-4E51-9695-8A14FDFD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A038CE-3039-4687-A646-F5971C93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D453-F556-4379-8D04-58F9629FB4E1}" type="datetimeFigureOut">
              <a:rPr lang="ru-RU" smtClean="0"/>
              <a:t>27.06.2023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1C5EF9D-7CBD-4018-B1C3-574912F51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D940859-F4E3-4010-97DF-786017C85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46B4-9061-464C-A639-BADE5C2A1D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48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93D7810-B676-45DC-B0D5-AE7045C7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D453-F556-4379-8D04-58F9629FB4E1}" type="datetimeFigureOut">
              <a:rPr lang="ru-RU" smtClean="0"/>
              <a:t>27.06.2023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5D6C883-B24F-45D0-BE56-32E213FD5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AFCBBA-107D-4684-AD33-8993CD6AE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46B4-9061-464C-A639-BADE5C2A1D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284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6E516-DBFA-4CF8-818C-C75D4300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6BBEAF-9504-47F3-A7B1-3A1C81200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8F2863-CECE-481E-84B4-94113923F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AFB438-8E4F-494A-A143-B7E78DBBC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D453-F556-4379-8D04-58F9629FB4E1}" type="datetimeFigureOut">
              <a:rPr lang="ru-RU" smtClean="0"/>
              <a:t>27.06.2023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7AAEF0-BC34-4FC4-AD2C-1FCEBA18C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F8C3BE-BA86-4140-8AB5-2F05D6CEF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46B4-9061-464C-A639-BADE5C2A1D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463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83A6C8-8E27-431E-9DD0-B4D2C3CFB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3BA7471-1795-4336-B715-85302BDF04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D133833-D483-4E38-B6E8-EBF421FD7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A922E3-62FC-4304-942E-64AE03959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3D453-F556-4379-8D04-58F9629FB4E1}" type="datetimeFigureOut">
              <a:rPr lang="ru-RU" smtClean="0"/>
              <a:t>27.06.2023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D619CB-B83B-485D-8EF1-821877626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37C47C-1CB3-4D07-B5D6-EFF76792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46B4-9061-464C-A639-BADE5C2A1D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520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82274-2026-4D28-89C2-57BA7B55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F85BF2-2D13-49EB-AC8B-2B7B2A1A3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3A4278-9B22-49E8-A38E-DEBEFAB9F9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3D453-F556-4379-8D04-58F9629FB4E1}" type="datetimeFigureOut">
              <a:rPr lang="ru-RU" smtClean="0"/>
              <a:t>27.06.2023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AC4C3F-A972-4692-8FD6-43AE9C4BB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401886-C504-452F-993C-8FBBA813E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A46B4-9061-464C-A639-BADE5C2A1D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88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F1196-C2A9-4320-BEAB-08085F1A19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DQN + replay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F016610-AE63-4FA9-A3DC-0DBA9F9E44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172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3A75C6-8240-4E1F-9013-C229D7410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DQN + target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3540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89238-8886-4757-8D37-EADA35C9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2517F2-4258-47D3-82FD-DB0F23F38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9AC2F3-0D81-496E-9DE4-7C2329744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12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89238-8886-4757-8D37-EADA35C9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2517F2-4258-47D3-82FD-DB0F23F38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23DD4D-D7D9-43E0-B120-A8B58D6DE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18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89238-8886-4757-8D37-EADA35C9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2517F2-4258-47D3-82FD-DB0F23F38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8BCEE9-C336-469D-97A6-E5B798379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85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89238-8886-4757-8D37-EADA35C9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2517F2-4258-47D3-82FD-DB0F23F38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CB5D21-4CE4-498C-BE37-46068DDE4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96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C762E-7995-489A-A6A6-931D28FF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C48A0A-A997-4600-B778-F6105CDFC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D54836-36AE-4E71-A2B1-8B209E04A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7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CA7642-EA6E-4CC0-974C-C55D92E9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036DC9-5E39-4E38-8C87-0C151ED26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8905E0-ACE0-489A-9429-8D38B657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98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FD3EA0-2A0B-4DDD-8360-0558D044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E7BEBC-3462-4743-ABB3-E624EFE98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DFC9D1-303F-4D36-A063-7DAF3F09F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75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4F075-BF6D-4126-97FD-FB1C24C3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95C190-A2F4-42C9-ACAD-27D2152BA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4EFE20-C4C5-4C27-83B3-4DCE550A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50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89238-8886-4757-8D37-EADA35C9B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On-policy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9114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7BDEF9-D22E-460E-846E-7F677BF660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7729AEA-6949-447D-836B-0454C2EAA0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001B8F-CC92-48E7-912F-F2CAE5F1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03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89238-8886-4757-8D37-EADA35C9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2517F2-4258-47D3-82FD-DB0F23F38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1C354D-6DD9-4FC5-A084-B7DBB87A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34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89238-8886-4757-8D37-EADA35C9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2517F2-4258-47D3-82FD-DB0F23F38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E4D6FC-DEB9-41E1-9AEC-52D49187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23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89238-8886-4757-8D37-EADA35C9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2517F2-4258-47D3-82FD-DB0F23F38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53E68D-CA35-4B87-8849-A72E929B8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67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CD00C-1284-4A8E-B3D0-4796B044C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A82906-7AF6-4EFB-A9AB-A443578C7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BD67E3-74A5-4CFB-9830-F7F53191B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11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68696E-3EE3-4B0B-8641-4BC6EAB4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ECE4DF-DD6E-4772-89FA-B9ECA48C5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E6769F-D814-479A-B5CD-7A7237BBF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36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01EA69-E09C-4CC9-A1ED-B446F4F4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C200A8-3996-42D5-AC0D-1D3331A84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0D02D2-01F0-42D8-8525-752BEFB34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35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8D302-C837-4B42-AA16-568B68CB8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EBBC70-36C4-438D-876C-4005BFC33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2043AD-7183-4575-97B4-D612195F9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45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E7833D-2ABC-439D-BC32-A3987ACF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04E156-5676-4735-AE33-179FA14BF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970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6269B9-8AC3-4935-BF7B-635FE9D7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F2D89E-60ED-4252-8E78-41DEB2B21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3161B6-07F3-4D46-95DA-D653A8C4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8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A03B5-7291-4496-8028-2E11B7D4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498F14-4052-4560-8D34-49DB6F8C4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1DE229-89EA-4D51-8B5C-D9CC4457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8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268CB-A1E6-4771-B0A7-3D3D4EED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741267-89D6-4899-9DF6-0590786FD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D0AFE8-6D9C-4D2E-98F2-913B5F62F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25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4F7094-3606-4F01-8288-E9D3D3AFA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E3B123-30BF-447D-87E7-CF6796BC7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2EE1EC-8BDB-4F78-AF85-5D460387E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82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A0FB9A-553E-46CF-9936-34398FA52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5F3BE9-B88D-4720-A97D-EC19B4628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EAEE97-9049-44C4-861D-65CC34BF0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14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6042C1-52B8-423B-BF77-129ED9525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0F4659-79E3-4255-A7B8-B2181E8FF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AB1332-4A14-47F0-9412-69707E37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6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923FBA-BB68-4A98-95F9-4C1339DB0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42ED39-E3E0-47E2-9FC1-55CF49FD7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101BA9-F494-4239-ACF8-FE3B0E72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472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7</Words>
  <Application>Microsoft Office PowerPoint</Application>
  <PresentationFormat>Широкоэкранный</PresentationFormat>
  <Paragraphs>3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Тема Office</vt:lpstr>
      <vt:lpstr>DQN + replay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DQN + target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On-policy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Insight</dc:creator>
  <cp:lastModifiedBy>Insight</cp:lastModifiedBy>
  <cp:revision>8</cp:revision>
  <dcterms:created xsi:type="dcterms:W3CDTF">2023-06-27T04:34:15Z</dcterms:created>
  <dcterms:modified xsi:type="dcterms:W3CDTF">2023-06-27T07:35:29Z</dcterms:modified>
</cp:coreProperties>
</file>